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6"/>
  </p:notesMasterIdLst>
  <p:sldIdLst>
    <p:sldId id="26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8" r:id="rId11"/>
    <p:sldId id="271" r:id="rId12"/>
    <p:sldId id="264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1841A-337E-48E8-9C0D-46E36F84594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8857-8DF5-44B2-8746-FBCD7A7A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8857-8DF5-44B2-8746-FBCD7A7AAB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3B65E7-0C58-4C7A-B64A-89F5FE44D48E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2480FB-847D-4749-AF31-FA66C8055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1%20NTFS\back%20Up.Multidata.yani\Back%20Up%20Ulfah\Bernard%20The%20Bear\Klip%20BERNARD\03_-_Ice_Climbing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8568074" cy="3297412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Peningkatan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Pelaksanaan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Strategi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Mengajar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dan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Pengembangan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Karakteristik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Tenaga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Pendidik</a:t>
            </a:r>
            <a:endParaRPr lang="en-US" sz="40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en-US" sz="3600" dirty="0" smtClean="0">
                <a:solidFill>
                  <a:srgbClr val="00B050"/>
                </a:solidFill>
                <a:latin typeface="Bodoni MT Poster Compressed" pitchFamily="18" charset="0"/>
              </a:rPr>
              <a:t>“ </a:t>
            </a:r>
            <a:r>
              <a:rPr lang="en-US" sz="3600" dirty="0" err="1" smtClean="0">
                <a:solidFill>
                  <a:srgbClr val="00B050"/>
                </a:solidFill>
                <a:latin typeface="Bodoni MT Poster Compressed" pitchFamily="18" charset="0"/>
              </a:rPr>
              <a:t>Bercermin</a:t>
            </a:r>
            <a:r>
              <a:rPr lang="en-US" sz="3600" dirty="0" smtClean="0">
                <a:solidFill>
                  <a:srgbClr val="00B050"/>
                </a:solidFill>
                <a:latin typeface="Bodoni MT Poster Compressed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Bodoni MT Poster Compressed" pitchFamily="18" charset="0"/>
              </a:rPr>
              <a:t>pada</a:t>
            </a:r>
            <a:r>
              <a:rPr lang="en-US" sz="3600" dirty="0" smtClean="0">
                <a:solidFill>
                  <a:srgbClr val="00B050"/>
                </a:solidFill>
                <a:latin typeface="Bodoni MT Poster Compressed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Bodoni MT Poster Compressed" pitchFamily="18" charset="0"/>
              </a:rPr>
              <a:t>keteladanan</a:t>
            </a:r>
            <a:r>
              <a:rPr lang="en-US" sz="3600" dirty="0" smtClean="0">
                <a:solidFill>
                  <a:srgbClr val="00B050"/>
                </a:solidFill>
                <a:latin typeface="Bodoni MT Poster Compressed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Bodoni MT Poster Compressed" pitchFamily="18" charset="0"/>
              </a:rPr>
              <a:t>Rasulullah</a:t>
            </a:r>
            <a:r>
              <a:rPr lang="en-US" sz="3600" dirty="0" smtClean="0">
                <a:solidFill>
                  <a:srgbClr val="00B050"/>
                </a:solidFill>
                <a:latin typeface="Bodoni MT Poster Compressed" pitchFamily="18" charset="0"/>
              </a:rPr>
              <a:t> SAW </a:t>
            </a:r>
            <a:r>
              <a:rPr lang="en-US" sz="3600" dirty="0" err="1" smtClean="0">
                <a:solidFill>
                  <a:srgbClr val="00B050"/>
                </a:solidFill>
                <a:latin typeface="Bodoni MT Poster Compressed" pitchFamily="18" charset="0"/>
              </a:rPr>
              <a:t>di</a:t>
            </a:r>
            <a:r>
              <a:rPr lang="en-US" sz="3600" dirty="0" smtClean="0">
                <a:solidFill>
                  <a:srgbClr val="00B050"/>
                </a:solidFill>
                <a:latin typeface="Bodoni MT Poster Compressed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Bodoni MT Poster Compressed" pitchFamily="18" charset="0"/>
              </a:rPr>
              <a:t>Bidang</a:t>
            </a:r>
            <a:r>
              <a:rPr lang="en-US" sz="3600" dirty="0" smtClean="0">
                <a:solidFill>
                  <a:srgbClr val="00B050"/>
                </a:solidFill>
                <a:latin typeface="Bodoni MT Poster Compressed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Bodoni MT Poster Compressed" pitchFamily="18" charset="0"/>
              </a:rPr>
              <a:t>Pendidikan</a:t>
            </a:r>
            <a:r>
              <a:rPr lang="en-US" sz="3600" dirty="0" smtClean="0">
                <a:solidFill>
                  <a:srgbClr val="00B050"/>
                </a:solidFill>
                <a:latin typeface="Bodoni MT Poster Compressed" pitchFamily="18" charset="0"/>
              </a:rPr>
              <a:t> “</a:t>
            </a:r>
            <a:endParaRPr lang="en-US" sz="3600" dirty="0">
              <a:solidFill>
                <a:srgbClr val="00B050"/>
              </a:solidFill>
              <a:latin typeface="Bodoni MT Poster Compres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182" y="6072206"/>
            <a:ext cx="48397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Mariani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M. Pd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D:\1 NTFS\back Up\Animasi2\book\Cartoon_guestbo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71942"/>
            <a:ext cx="2714644" cy="2320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accent3"/>
                </a:solidFill>
              </a:rPr>
              <a:t>Teknik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pendidikan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err="1" smtClean="0">
                <a:solidFill>
                  <a:schemeClr val="accent3"/>
                </a:solidFill>
              </a:rPr>
              <a:t>versi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rasulullah</a:t>
            </a:r>
            <a:r>
              <a:rPr lang="en-US" dirty="0" smtClean="0">
                <a:solidFill>
                  <a:schemeClr val="accent3"/>
                </a:solidFill>
              </a:rPr>
              <a:t> saw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38" y="1428736"/>
            <a:ext cx="6186502" cy="484632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Mengkritisi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Diri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Sendiri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Pengalihan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Pengulangan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Bicara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perlahan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Menggunakan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skema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Menggunakan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Alat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Bantu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Gerakan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Petunjuk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Praktis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Teknik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pendidikan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versi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rasulullah</a:t>
            </a:r>
            <a:r>
              <a:rPr lang="en-US" dirty="0" smtClean="0">
                <a:solidFill>
                  <a:srgbClr val="00B0F0"/>
                </a:solidFill>
              </a:rPr>
              <a:t> saw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Dialog</a:t>
            </a:r>
          </a:p>
          <a:p>
            <a:r>
              <a:rPr lang="en-US" sz="3200" dirty="0" err="1" smtClean="0"/>
              <a:t>Kisah</a:t>
            </a:r>
            <a:endParaRPr lang="en-US" sz="3200" dirty="0" smtClean="0"/>
          </a:p>
          <a:p>
            <a:r>
              <a:rPr lang="en-US" sz="3200" dirty="0" err="1" smtClean="0"/>
              <a:t>Keteladanan</a:t>
            </a:r>
            <a:endParaRPr lang="en-US" sz="3200" dirty="0" smtClean="0"/>
          </a:p>
          <a:p>
            <a:r>
              <a:rPr lang="en-US" sz="3200" dirty="0" err="1" smtClean="0"/>
              <a:t>Persahabatan</a:t>
            </a:r>
            <a:endParaRPr lang="en-US" sz="3200" dirty="0" smtClean="0"/>
          </a:p>
          <a:p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menyebut</a:t>
            </a:r>
            <a:r>
              <a:rPr lang="en-US" sz="3200" dirty="0" smtClean="0"/>
              <a:t> </a:t>
            </a:r>
            <a:r>
              <a:rPr lang="en-US" sz="3200" dirty="0" err="1" smtClean="0"/>
              <a:t>orangnya</a:t>
            </a:r>
            <a:endParaRPr lang="en-US" sz="3200" dirty="0" smtClean="0"/>
          </a:p>
          <a:p>
            <a:r>
              <a:rPr lang="en-US" sz="3200" dirty="0" err="1" smtClean="0"/>
              <a:t>Berbicara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bijak</a:t>
            </a:r>
            <a:endParaRPr lang="en-US" sz="3200" dirty="0" smtClean="0"/>
          </a:p>
          <a:p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 err="1" smtClean="0"/>
              <a:t>Nasehat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err="1" smtClean="0"/>
              <a:t>Sifat</a:t>
            </a:r>
            <a:r>
              <a:rPr lang="en-US" sz="1200" dirty="0" smtClean="0"/>
              <a:t> </a:t>
            </a:r>
            <a:r>
              <a:rPr lang="en-US" sz="1200" dirty="0" err="1" smtClean="0"/>
              <a:t>Rasulullah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pendidik</a:t>
            </a:r>
            <a:r>
              <a:rPr lang="en-US" sz="1200" dirty="0" smtClean="0"/>
              <a:t> </a:t>
            </a:r>
            <a:r>
              <a:rPr lang="en-US" sz="1200" dirty="0" err="1" smtClean="0"/>
              <a:t>agung</a:t>
            </a:r>
            <a:r>
              <a:rPr lang="en-US" sz="1200" dirty="0" smtClean="0"/>
              <a:t> </a:t>
            </a:r>
            <a:r>
              <a:rPr lang="en-US" sz="1200" dirty="0" err="1" smtClean="0"/>
              <a:t>ada</a:t>
            </a:r>
            <a:r>
              <a:rPr lang="en-US" sz="1200" dirty="0" smtClean="0"/>
              <a:t>:</a:t>
            </a:r>
          </a:p>
          <a:p>
            <a:pPr>
              <a:buNone/>
            </a:pPr>
            <a:r>
              <a:rPr lang="en-US" sz="1200" dirty="0" smtClean="0"/>
              <a:t>*    </a:t>
            </a:r>
            <a:r>
              <a:rPr lang="en-US" sz="1200" dirty="0" err="1" smtClean="0"/>
              <a:t>Kasih</a:t>
            </a:r>
            <a:r>
              <a:rPr lang="en-US" sz="1200" dirty="0" smtClean="0"/>
              <a:t> </a:t>
            </a:r>
            <a:r>
              <a:rPr lang="en-US" sz="1200" dirty="0" err="1" smtClean="0"/>
              <a:t>Sayang</a:t>
            </a:r>
            <a:endParaRPr lang="en-US" sz="1200" dirty="0" smtClean="0"/>
          </a:p>
          <a:p>
            <a:r>
              <a:rPr lang="en-US" sz="1200" dirty="0" err="1" smtClean="0"/>
              <a:t>Sabar</a:t>
            </a:r>
            <a:endParaRPr lang="en-US" sz="1200" dirty="0" smtClean="0"/>
          </a:p>
          <a:p>
            <a:r>
              <a:rPr lang="en-US" sz="1200" dirty="0" err="1" smtClean="0"/>
              <a:t>Cerdas</a:t>
            </a:r>
            <a:endParaRPr lang="en-US" sz="1200" dirty="0" smtClean="0"/>
          </a:p>
          <a:p>
            <a:r>
              <a:rPr lang="en-US" sz="1200" dirty="0" err="1" smtClean="0"/>
              <a:t>Tawadhu</a:t>
            </a:r>
            <a:r>
              <a:rPr lang="en-US" sz="1200" dirty="0" smtClean="0"/>
              <a:t>’</a:t>
            </a:r>
          </a:p>
          <a:p>
            <a:r>
              <a:rPr lang="en-US" sz="1200" dirty="0" err="1" smtClean="0"/>
              <a:t>Bijaksana</a:t>
            </a:r>
            <a:endParaRPr lang="en-US" sz="1200" dirty="0" smtClean="0"/>
          </a:p>
          <a:p>
            <a:r>
              <a:rPr lang="en-US" sz="1200" dirty="0" err="1" smtClean="0"/>
              <a:t>Pemberi</a:t>
            </a:r>
            <a:r>
              <a:rPr lang="en-US" sz="1200" dirty="0" smtClean="0"/>
              <a:t> </a:t>
            </a:r>
            <a:r>
              <a:rPr lang="en-US" sz="1200" dirty="0" err="1" smtClean="0"/>
              <a:t>Maaf</a:t>
            </a:r>
            <a:endParaRPr lang="en-US" sz="1200" dirty="0" smtClean="0"/>
          </a:p>
          <a:p>
            <a:r>
              <a:rPr lang="en-US" sz="1200" dirty="0" err="1" smtClean="0"/>
              <a:t>Kepribadian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kuat</a:t>
            </a:r>
            <a:endParaRPr lang="en-US" sz="1200" dirty="0" smtClean="0"/>
          </a:p>
          <a:p>
            <a:r>
              <a:rPr lang="en-US" sz="1200" dirty="0" smtClean="0"/>
              <a:t>Yakin </a:t>
            </a:r>
            <a:r>
              <a:rPr lang="en-US" sz="1200" dirty="0" err="1" smtClean="0"/>
              <a:t>terhadap</a:t>
            </a:r>
            <a:r>
              <a:rPr lang="en-US" sz="1200" dirty="0" smtClean="0"/>
              <a:t> </a:t>
            </a:r>
            <a:r>
              <a:rPr lang="en-US" sz="1200" dirty="0" err="1" smtClean="0"/>
              <a:t>Tugas</a:t>
            </a:r>
            <a:r>
              <a:rPr lang="en-US" sz="1200" dirty="0" smtClean="0"/>
              <a:t> </a:t>
            </a:r>
            <a:r>
              <a:rPr lang="en-US" sz="1200" dirty="0" err="1" smtClean="0"/>
              <a:t>Pendidikan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1142976" y="4214818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57752" y="621508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Yakin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penddikan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57752" y="2071678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sabar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57752" y="135729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57752" y="557214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57752" y="4929198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maaf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57752" y="4286256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bijaksana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57752" y="364331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Tawadhu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57752" y="278605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cerdas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2393141" y="1964521"/>
            <a:ext cx="2500330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678893" y="2393149"/>
            <a:ext cx="2143140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76536" y="4591056"/>
            <a:ext cx="2552720" cy="695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1"/>
          </p:cNvCxnSpPr>
          <p:nvPr/>
        </p:nvCxnSpPr>
        <p:spPr>
          <a:xfrm>
            <a:off x="3028936" y="4743456"/>
            <a:ext cx="1828816" cy="1114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181336" y="4895856"/>
            <a:ext cx="1462102" cy="1462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000364" y="3071810"/>
            <a:ext cx="157163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000364" y="3786190"/>
            <a:ext cx="157163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28926" y="450057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accent1"/>
                </a:solidFill>
                <a:latin typeface="Arial Black" pitchFamily="34" charset="0"/>
              </a:rPr>
              <a:t>Khatimah</a:t>
            </a:r>
            <a:endParaRPr lang="en-US" sz="4800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Menauladani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Kaidah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pun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 smtClean="0"/>
              <a:t>firman</a:t>
            </a:r>
            <a:r>
              <a:rPr lang="en-US" dirty="0" smtClean="0"/>
              <a:t> Allah SWT: </a:t>
            </a:r>
          </a:p>
          <a:p>
            <a:pPr>
              <a:buNone/>
            </a:pPr>
            <a:r>
              <a:rPr lang="en-US" dirty="0" smtClean="0">
                <a:latin typeface="Forte" pitchFamily="66" charset="0"/>
              </a:rPr>
              <a:t>Q.S Ali-</a:t>
            </a:r>
            <a:r>
              <a:rPr lang="en-US" dirty="0" err="1" smtClean="0">
                <a:latin typeface="Forte" pitchFamily="66" charset="0"/>
              </a:rPr>
              <a:t>Imran</a:t>
            </a:r>
            <a:r>
              <a:rPr lang="en-US" dirty="0" smtClean="0">
                <a:latin typeface="Forte" pitchFamily="66" charset="0"/>
              </a:rPr>
              <a:t> 110: </a:t>
            </a:r>
            <a:r>
              <a:rPr lang="en-US" dirty="0" err="1" smtClean="0">
                <a:latin typeface="Forte" pitchFamily="66" charset="0"/>
              </a:rPr>
              <a:t>Kamu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adalah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ummat</a:t>
            </a:r>
            <a:r>
              <a:rPr lang="en-US" dirty="0" smtClean="0">
                <a:latin typeface="Forte" pitchFamily="66" charset="0"/>
              </a:rPr>
              <a:t> yang </a:t>
            </a:r>
            <a:r>
              <a:rPr lang="en-US" dirty="0" err="1" smtClean="0">
                <a:latin typeface="Forte" pitchFamily="66" charset="0"/>
              </a:rPr>
              <a:t>terbaik</a:t>
            </a:r>
            <a:r>
              <a:rPr lang="en-US" dirty="0" smtClean="0">
                <a:latin typeface="Forte" pitchFamily="66" charset="0"/>
              </a:rPr>
              <a:t> yang </a:t>
            </a:r>
            <a:r>
              <a:rPr lang="en-US" dirty="0" err="1" smtClean="0">
                <a:latin typeface="Forte" pitchFamily="66" charset="0"/>
              </a:rPr>
              <a:t>dilahirkan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untuk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manusia</a:t>
            </a:r>
            <a:r>
              <a:rPr lang="en-US" dirty="0" smtClean="0">
                <a:latin typeface="Forte" pitchFamily="66" charset="0"/>
              </a:rPr>
              <a:t>, </a:t>
            </a:r>
            <a:r>
              <a:rPr lang="en-US" dirty="0" err="1" smtClean="0">
                <a:latin typeface="Forte" pitchFamily="66" charset="0"/>
              </a:rPr>
              <a:t>menyruh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kepada</a:t>
            </a:r>
            <a:r>
              <a:rPr lang="en-US" dirty="0" smtClean="0">
                <a:latin typeface="Forte" pitchFamily="66" charset="0"/>
              </a:rPr>
              <a:t> yang </a:t>
            </a:r>
            <a:r>
              <a:rPr lang="en-US" dirty="0" err="1" smtClean="0">
                <a:latin typeface="Forte" pitchFamily="66" charset="0"/>
              </a:rPr>
              <a:t>ma’ruf</a:t>
            </a:r>
            <a:r>
              <a:rPr lang="en-US" dirty="0" smtClean="0">
                <a:latin typeface="Forte" pitchFamily="66" charset="0"/>
              </a:rPr>
              <a:t>, </a:t>
            </a:r>
            <a:r>
              <a:rPr lang="en-US" dirty="0" err="1" smtClean="0">
                <a:latin typeface="Forte" pitchFamily="66" charset="0"/>
              </a:rPr>
              <a:t>dan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mencegah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dari</a:t>
            </a:r>
            <a:r>
              <a:rPr lang="en-US" dirty="0" smtClean="0">
                <a:latin typeface="Forte" pitchFamily="66" charset="0"/>
              </a:rPr>
              <a:t> yang </a:t>
            </a:r>
            <a:r>
              <a:rPr lang="en-US" dirty="0" err="1" smtClean="0">
                <a:latin typeface="Forte" pitchFamily="66" charset="0"/>
              </a:rPr>
              <a:t>mungkar</a:t>
            </a:r>
            <a:r>
              <a:rPr lang="en-US" dirty="0" smtClean="0">
                <a:latin typeface="Forte" pitchFamily="66" charset="0"/>
              </a:rPr>
              <a:t> , </a:t>
            </a:r>
            <a:r>
              <a:rPr lang="en-US" dirty="0" err="1" smtClean="0">
                <a:latin typeface="Forte" pitchFamily="66" charset="0"/>
              </a:rPr>
              <a:t>dan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beriman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kepada</a:t>
            </a:r>
            <a:r>
              <a:rPr lang="en-US" dirty="0" smtClean="0">
                <a:latin typeface="Forte" pitchFamily="66" charset="0"/>
              </a:rPr>
              <a:t> Allah</a:t>
            </a: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Forte" pitchFamily="66" charset="0"/>
              </a:rPr>
              <a:t>Defenisi</a:t>
            </a:r>
            <a:r>
              <a:rPr lang="en-US" dirty="0" smtClean="0">
                <a:solidFill>
                  <a:srgbClr val="0070C0"/>
                </a:solidFill>
                <a:latin typeface="Forte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Forte" pitchFamily="66" charset="0"/>
              </a:rPr>
              <a:t>Pendidikan</a:t>
            </a:r>
            <a:endParaRPr lang="en-US" dirty="0">
              <a:solidFill>
                <a:srgbClr val="0070C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6" y="1600200"/>
            <a:ext cx="88582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>
              <a:latin typeface="Forte" pitchFamily="66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Forte" pitchFamily="66" charset="0"/>
              </a:rPr>
              <a:t>Pendidikan</a:t>
            </a:r>
            <a:r>
              <a:rPr lang="en-US" sz="4400" dirty="0" smtClean="0">
                <a:latin typeface="Forte" pitchFamily="66" charset="0"/>
              </a:rPr>
              <a:t> </a:t>
            </a:r>
            <a:r>
              <a:rPr lang="en-US" sz="4400" dirty="0" err="1" smtClean="0">
                <a:latin typeface="Forte" pitchFamily="66" charset="0"/>
              </a:rPr>
              <a:t>adalah</a:t>
            </a:r>
            <a:r>
              <a:rPr lang="en-US" sz="4400" dirty="0" smtClean="0">
                <a:latin typeface="Forte" pitchFamily="66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Forte" pitchFamily="66" charset="0"/>
              </a:rPr>
              <a:t>proses</a:t>
            </a:r>
            <a:r>
              <a:rPr lang="en-US" sz="4400" dirty="0" smtClean="0">
                <a:latin typeface="Forte" pitchFamily="66" charset="0"/>
              </a:rPr>
              <a:t> </a:t>
            </a:r>
            <a:r>
              <a:rPr lang="en-US" sz="4400" dirty="0" err="1" smtClean="0">
                <a:latin typeface="Forte" pitchFamily="66" charset="0"/>
              </a:rPr>
              <a:t>manusia</a:t>
            </a:r>
            <a:r>
              <a:rPr lang="en-US" sz="4400" dirty="0" smtClean="0">
                <a:latin typeface="Forte" pitchFamily="66" charset="0"/>
              </a:rPr>
              <a:t> </a:t>
            </a:r>
            <a:r>
              <a:rPr lang="en-US" sz="4400" dirty="0" err="1" smtClean="0">
                <a:latin typeface="Forte" pitchFamily="66" charset="0"/>
              </a:rPr>
              <a:t>untuk</a:t>
            </a:r>
            <a:endParaRPr lang="en-US" sz="4400" dirty="0" smtClean="0">
              <a:latin typeface="Forte" pitchFamily="66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Forte" pitchFamily="66" charset="0"/>
              </a:rPr>
              <a:t>menjadi</a:t>
            </a:r>
            <a:r>
              <a:rPr lang="en-US" sz="4400" dirty="0" smtClean="0">
                <a:latin typeface="Forte" pitchFamily="66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Forte" pitchFamily="66" charset="0"/>
              </a:rPr>
              <a:t>sempurna</a:t>
            </a:r>
            <a:r>
              <a:rPr lang="en-US" sz="4400" dirty="0" smtClean="0">
                <a:latin typeface="Forte" pitchFamily="66" charset="0"/>
              </a:rPr>
              <a:t>, yang </a:t>
            </a:r>
            <a:r>
              <a:rPr lang="en-US" sz="4400" dirty="0" err="1" smtClean="0">
                <a:solidFill>
                  <a:srgbClr val="00B050"/>
                </a:solidFill>
                <a:latin typeface="Forte" pitchFamily="66" charset="0"/>
              </a:rPr>
              <a:t>diridhoi</a:t>
            </a:r>
            <a:r>
              <a:rPr lang="en-US" sz="4400" dirty="0" smtClean="0">
                <a:solidFill>
                  <a:srgbClr val="00B050"/>
                </a:solidFill>
                <a:latin typeface="Forte" pitchFamily="66" charset="0"/>
              </a:rPr>
              <a:t> </a:t>
            </a:r>
            <a:r>
              <a:rPr lang="en-US" sz="4400" dirty="0" err="1" smtClean="0">
                <a:latin typeface="Forte" pitchFamily="66" charset="0"/>
              </a:rPr>
              <a:t>oleh</a:t>
            </a:r>
            <a:r>
              <a:rPr lang="en-US" sz="4400" dirty="0" smtClean="0">
                <a:solidFill>
                  <a:srgbClr val="00B050"/>
                </a:solidFill>
                <a:latin typeface="Forte" pitchFamily="66" charset="0"/>
              </a:rPr>
              <a:t> Allah SWT</a:t>
            </a:r>
            <a:endParaRPr lang="en-US" sz="4400" dirty="0">
              <a:solidFill>
                <a:srgbClr val="00B050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Sifat-Sifat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Rasulullah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sebagai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Pendidik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Agung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endParaRPr lang="en-US" dirty="0" smtClean="0"/>
          </a:p>
          <a:p>
            <a:r>
              <a:rPr lang="en-US" dirty="0" err="1" smtClean="0"/>
              <a:t>Sabar</a:t>
            </a:r>
            <a:endParaRPr lang="en-US" dirty="0" smtClean="0"/>
          </a:p>
          <a:p>
            <a:r>
              <a:rPr lang="en-US" dirty="0" err="1" smtClean="0"/>
              <a:t>Cerdas</a:t>
            </a:r>
            <a:endParaRPr lang="en-US" dirty="0" smtClean="0"/>
          </a:p>
          <a:p>
            <a:r>
              <a:rPr lang="en-US" dirty="0" err="1" smtClean="0"/>
              <a:t>Tawadhu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Bijaksana</a:t>
            </a:r>
            <a:endParaRPr lang="en-US" dirty="0" smtClean="0"/>
          </a:p>
          <a:p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Maaf</a:t>
            </a:r>
            <a:endParaRPr lang="en-US" dirty="0" smtClean="0"/>
          </a:p>
          <a:p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r>
              <a:rPr lang="en-US" dirty="0" smtClean="0"/>
              <a:t>Yakin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pic>
        <p:nvPicPr>
          <p:cNvPr id="3074" name="Picture 2" descr="D:\1 NTFS\back Up\Animasi2\cat-mice\Wake_up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14686"/>
            <a:ext cx="29718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4" descr="Technical_Imperf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5214942" y="3929066"/>
            <a:ext cx="15843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0" dirty="0">
                <a:solidFill>
                  <a:srgbClr val="FF6600"/>
                </a:solidFill>
                <a:latin typeface="Calibri" pitchFamily="34" charset="0"/>
              </a:rPr>
              <a:t>?</a:t>
            </a:r>
            <a:endParaRPr lang="en-US" sz="11000" i="1" dirty="0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285720" y="4429132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Calibri" pitchFamily="34" charset="0"/>
              </a:rPr>
              <a:t>INIKAH RASANYA </a:t>
            </a:r>
            <a:r>
              <a:rPr lang="en-US" sz="3600" i="1" dirty="0">
                <a:solidFill>
                  <a:srgbClr val="FF0000"/>
                </a:solidFill>
                <a:latin typeface="Calibri" pitchFamily="34" charset="0"/>
              </a:rPr>
              <a:t>BELAJAR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 rot="-2164540">
            <a:off x="6858000" y="1463675"/>
            <a:ext cx="1676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MATEMATIKA</a:t>
            </a:r>
            <a:endParaRPr lang="en-US" sz="12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 rot="-2606624">
            <a:off x="5580063" y="1090613"/>
            <a:ext cx="17526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BHS.INGGRIS</a:t>
            </a:r>
            <a:endParaRPr lang="en-US" sz="12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 rot="-3428904">
            <a:off x="5068888" y="722313"/>
            <a:ext cx="765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FISIKA</a:t>
            </a:r>
            <a:endParaRPr lang="en-US" sz="12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8616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3019425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Hindarilah</a:t>
            </a:r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:</a:t>
            </a:r>
          </a:p>
        </p:txBody>
      </p:sp>
      <p:pic>
        <p:nvPicPr>
          <p:cNvPr id="1026" name="Picture 2" descr="D:\1 NTFS\back Up\Animasi2\rabbit\rabbits_0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000372"/>
            <a:ext cx="2428892" cy="2947990"/>
          </a:xfrm>
          <a:prstGeom prst="rect">
            <a:avLst/>
          </a:prstGeom>
          <a:noFill/>
        </p:spPr>
      </p:pic>
      <p:pic>
        <p:nvPicPr>
          <p:cNvPr id="1027" name="Picture 3" descr="D:\1 NTFS\back Up\Animasi2\rabbit\rabbits_00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357826"/>
            <a:ext cx="3071834" cy="98107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8" grpId="0"/>
      <p:bldP spid="212997" grpId="0"/>
      <p:bldP spid="212999" grpId="0"/>
      <p:bldP spid="213000" grpId="0"/>
      <p:bldP spid="213001" grpId="0"/>
      <p:bldP spid="686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Kaidah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Pendidikan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pijakan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Rasulullah</a:t>
            </a:r>
            <a:r>
              <a:rPr lang="en-US" b="1" dirty="0" smtClean="0">
                <a:solidFill>
                  <a:srgbClr val="C00000"/>
                </a:solidFill>
              </a:rPr>
              <a:t> SAW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Pembinaan</a:t>
            </a:r>
            <a:r>
              <a:rPr lang="en-US" dirty="0" smtClean="0"/>
              <a:t> Mental</a:t>
            </a:r>
          </a:p>
          <a:p>
            <a:r>
              <a:rPr lang="en-US" dirty="0" err="1" smtClean="0"/>
              <a:t>Aplikasi</a:t>
            </a:r>
            <a:endParaRPr lang="en-US" dirty="0" smtClean="0"/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endParaRPr lang="en-US" dirty="0" smtClean="0"/>
          </a:p>
          <a:p>
            <a:r>
              <a:rPr lang="en-US" dirty="0" err="1" smtClean="0"/>
              <a:t>Menyeru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endParaRPr lang="en-US" dirty="0" smtClean="0"/>
          </a:p>
          <a:p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nasehat</a:t>
            </a:r>
            <a:endParaRPr lang="en-US" dirty="0" smtClean="0"/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nasehat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Kaidah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Pendidikan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Pijakan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Rasulullah</a:t>
            </a:r>
            <a:r>
              <a:rPr lang="en-US" b="1" dirty="0" smtClean="0">
                <a:solidFill>
                  <a:srgbClr val="C00000"/>
                </a:solidFill>
              </a:rPr>
              <a:t> SAW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endParaRPr lang="en-US" dirty="0" smtClean="0"/>
          </a:p>
          <a:p>
            <a:r>
              <a:rPr lang="en-US" dirty="0" err="1" smtClean="0"/>
              <a:t>Melupakan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Silam</a:t>
            </a:r>
            <a:endParaRPr lang="en-US" dirty="0" smtClean="0"/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endParaRPr lang="en-US" dirty="0" smtClean="0"/>
          </a:p>
          <a:p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disengaja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taubat</a:t>
            </a:r>
            <a:r>
              <a:rPr lang="en-US" dirty="0" smtClean="0"/>
              <a:t> </a:t>
            </a:r>
            <a:r>
              <a:rPr lang="en-US" dirty="0" err="1" smtClean="0"/>
              <a:t>nasuha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Kaidah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Pendidikan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Pijakan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Rasulullah</a:t>
            </a:r>
            <a:r>
              <a:rPr lang="en-US" b="1" dirty="0" smtClean="0">
                <a:solidFill>
                  <a:srgbClr val="C00000"/>
                </a:solidFill>
              </a:rPr>
              <a:t> SAW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Memaafkan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endParaRPr lang="en-US" dirty="0" smtClean="0"/>
          </a:p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paling </a:t>
            </a:r>
            <a:r>
              <a:rPr lang="en-US" dirty="0" err="1" smtClean="0"/>
              <a:t>ringan</a:t>
            </a:r>
            <a:endParaRPr lang="en-US" dirty="0" smtClean="0"/>
          </a:p>
          <a:p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tergesa-gesa</a:t>
            </a:r>
            <a:r>
              <a:rPr lang="en-US" dirty="0" smtClean="0"/>
              <a:t> </a:t>
            </a:r>
            <a:r>
              <a:rPr lang="en-US" dirty="0" err="1" smtClean="0"/>
              <a:t>memetik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err="1" smtClean="0"/>
              <a:t>Proses</a:t>
            </a:r>
            <a:r>
              <a:rPr lang="en-US" sz="4400" dirty="0" smtClean="0"/>
              <a:t> </a:t>
            </a:r>
            <a:r>
              <a:rPr lang="en-US" sz="4400" dirty="0" err="1" smtClean="0"/>
              <a:t>pendidikan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</a:t>
            </a:r>
            <a:r>
              <a:rPr lang="en-US" sz="4400" dirty="0" err="1" smtClean="0"/>
              <a:t>versi</a:t>
            </a:r>
            <a:r>
              <a:rPr lang="en-US" sz="4400" dirty="0" smtClean="0"/>
              <a:t>  </a:t>
            </a:r>
            <a:r>
              <a:rPr lang="en-US" sz="4400" dirty="0" err="1" smtClean="0"/>
              <a:t>rasulullah</a:t>
            </a:r>
            <a:r>
              <a:rPr lang="en-US" sz="4400" dirty="0" smtClean="0"/>
              <a:t> saw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2"/>
                </a:solidFill>
              </a:rPr>
              <a:t>Pengkajian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</a:rPr>
              <a:t>secara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</a:rPr>
              <a:t>mendalam</a:t>
            </a:r>
            <a:endParaRPr lang="en-US" sz="4000" dirty="0" smtClean="0">
              <a:solidFill>
                <a:schemeClr val="tx2"/>
              </a:solidFill>
            </a:endParaRPr>
          </a:p>
          <a:p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Menumbuhkan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keyakinan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Pelajar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Terhadap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Apa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dipelajari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dirty="0" err="1" smtClean="0">
                <a:solidFill>
                  <a:srgbClr val="0070C0"/>
                </a:solidFill>
              </a:rPr>
              <a:t>Belajar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secara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aplikatif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3_-_Ice_Climbing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89000"/>
            <a:ext cx="9144000" cy="5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312</Words>
  <Application>Microsoft Office PowerPoint</Application>
  <PresentationFormat>On-screen Show (4:3)</PresentationFormat>
  <Paragraphs>86</Paragraphs>
  <Slides>13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Oriel</vt:lpstr>
      <vt:lpstr>Apex</vt:lpstr>
      <vt:lpstr>Slide 1</vt:lpstr>
      <vt:lpstr>Defenisi Pendidikan</vt:lpstr>
      <vt:lpstr>Sifat-Sifat Rasulullah sebagai Pendidik  Agung</vt:lpstr>
      <vt:lpstr>Slide 4</vt:lpstr>
      <vt:lpstr>Kaidah Pendidikan  pijakan Rasulullah SAW</vt:lpstr>
      <vt:lpstr>Kaidah Pendidikan  Pijakan Rasulullah SAW</vt:lpstr>
      <vt:lpstr>Kaidah Pendidikan  Pijakan Rasulullah SAW</vt:lpstr>
      <vt:lpstr>Proses pendidikan  versi  rasulullah saw</vt:lpstr>
      <vt:lpstr>Slide 9</vt:lpstr>
      <vt:lpstr>Teknik pendidikan  versi rasulullah saw </vt:lpstr>
      <vt:lpstr>Teknik pendidikan  versi rasulullah saw</vt:lpstr>
      <vt:lpstr>Contoh peta konsep</vt:lpstr>
      <vt:lpstr>Khatimah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IZMI JULIZA PUTRI</cp:lastModifiedBy>
  <cp:revision>22</cp:revision>
  <dcterms:created xsi:type="dcterms:W3CDTF">2011-05-17T03:23:10Z</dcterms:created>
  <dcterms:modified xsi:type="dcterms:W3CDTF">2011-06-13T04:29:47Z</dcterms:modified>
</cp:coreProperties>
</file>